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57" r:id="rId6"/>
    <p:sldId id="263" r:id="rId7"/>
    <p:sldId id="261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603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71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396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04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762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47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673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901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62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7247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07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B95ED-91F1-4611-A5C5-C480A7476D18}" type="datetimeFigureOut">
              <a:rPr lang="sr-Latn-RS" smtClean="0"/>
              <a:t>5.11.2018.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313C-A0E0-4EB4-AF2C-A7E79D0771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581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304" y="566671"/>
            <a:ext cx="114450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Акредитован семинар </a:t>
            </a:r>
          </a:p>
          <a:p>
            <a:pPr algn="ctr"/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будућности</a:t>
            </a:r>
          </a:p>
          <a:p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Мајкрософт програмима до савремене наставе</a:t>
            </a:r>
          </a:p>
          <a:p>
            <a:endParaRPr lang="sr-Cyrl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аталошки број 304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014" y="5267459"/>
            <a:ext cx="6053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Јасмина Марковић, педагог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Марија Петровић, проф. српског језика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Сузана Ристић, проф. историје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4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9" y="605307"/>
            <a:ext cx="11702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смо дошли на идеју да наша искуства поделимо са другима?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93961" y="2149055"/>
            <a:ext cx="85902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Пројекат „Школа будућности“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Прва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showcase school 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Србији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Мајкрософт програми у служби наставе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Предности њихове употребе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Редукција времена при планирању и организовању</a:t>
            </a:r>
          </a:p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часа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Пријатна атмосфера на часу уз самостални истраживачки или тимски рад ученика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Укључивање ученика са сметњама у развоју у наставни процес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6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294" y="2636578"/>
            <a:ext cx="2408349" cy="1472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031" y="1498805"/>
            <a:ext cx="3614642" cy="18739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63" y="4461128"/>
            <a:ext cx="3062895" cy="21604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715" y="3588387"/>
            <a:ext cx="2802958" cy="30332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22" y="2127862"/>
            <a:ext cx="3063367" cy="1017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7606" y="3603878"/>
            <a:ext cx="1931831" cy="1714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1152308" y="600682"/>
            <a:ext cx="10243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чему се овај семинар разликује од других?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8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8558" y="1805239"/>
            <a:ext cx="8083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наставе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наставе–основна школа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наставе–гимназија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општеобразовних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предмета–средња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предмета–средња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општеобразовних предмета у средњој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-уметничкој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музичке, балетске, ликовне)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 у предшколској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(педагошки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андрагошки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 и помоћни наставник)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6362" y="535658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Циљне групе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427" y="463639"/>
            <a:ext cx="9556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 algn="ctr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Исходи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семинара полазници ће бити у стању да: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99" y="2137892"/>
            <a:ext cx="93200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користе  Изокренуту учионицу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креирају каталоге, часописе уз помоћ 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Sway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користе платформу 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365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роверавају  знање користећи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Socrative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редукују време при планирању и организовању часа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обољшају  квалитет наставе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овећају  мотивацију код ученика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пробуде радозналост код ученика и негују истраживачки </a:t>
            </a:r>
          </a:p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  тимски рад             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4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03053" y="1600491"/>
            <a:ext cx="73924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развијање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поуздане и критичке употребе информационе технологије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развијање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логичког и критичког мишљења при решавању проблема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информисаност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новим трендовима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умеју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примене  сервис „у облаку“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подесе радно окружење програма за израду слајд–презентације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савладају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 у следећим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Мајкрософт програмима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Изокренута учионица, Socrative, Sway,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Book,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365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3495" y="675057"/>
            <a:ext cx="1017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ће овај семинар полазницима још омогућити?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714" y="2059761"/>
            <a:ext cx="90796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sr-Latn-R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3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298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Nastavnik4 Zmaj4</dc:creator>
  <cp:lastModifiedBy>Nastavnik4 Zmaj4</cp:lastModifiedBy>
  <cp:revision>27</cp:revision>
  <dcterms:created xsi:type="dcterms:W3CDTF">2018-10-31T18:41:11Z</dcterms:created>
  <dcterms:modified xsi:type="dcterms:W3CDTF">2018-11-05T22:25:00Z</dcterms:modified>
</cp:coreProperties>
</file>