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60" r:id="rId4"/>
    <p:sldId id="257" r:id="rId5"/>
    <p:sldId id="261" r:id="rId6"/>
    <p:sldId id="267" r:id="rId7"/>
    <p:sldId id="265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8BC"/>
    <a:srgbClr val="D5D4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419714-B0E4-444D-AA03-C365AADDEE5B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BC56BE-7164-4BEE-8792-C253E5BE639F}">
      <dgm:prSet phldrT="[Text]"/>
      <dgm:spPr>
        <a:solidFill>
          <a:srgbClr val="C00000"/>
        </a:solidFill>
      </dgm:spPr>
      <dgm:t>
        <a:bodyPr/>
        <a:lstStyle/>
        <a:p>
          <a:r>
            <a:rPr lang="sr-Cyrl-RS" dirty="0" smtClean="0">
              <a:solidFill>
                <a:srgbClr val="002060"/>
              </a:solidFill>
            </a:rPr>
            <a:t>ВЕЖБЕ</a:t>
          </a:r>
          <a:endParaRPr lang="en-US" dirty="0">
            <a:solidFill>
              <a:srgbClr val="002060"/>
            </a:solidFill>
          </a:endParaRPr>
        </a:p>
      </dgm:t>
    </dgm:pt>
    <dgm:pt modelId="{C8EB0839-340E-4388-B3C9-2DC3F30801F4}" type="parTrans" cxnId="{919C744D-0EA0-4345-9FB4-1870DE67CE9D}">
      <dgm:prSet/>
      <dgm:spPr/>
      <dgm:t>
        <a:bodyPr/>
        <a:lstStyle/>
        <a:p>
          <a:endParaRPr lang="en-US"/>
        </a:p>
      </dgm:t>
    </dgm:pt>
    <dgm:pt modelId="{C8E59359-7FDE-4FC3-8CE6-3CBF7DDAAAE5}" type="sibTrans" cxnId="{919C744D-0EA0-4345-9FB4-1870DE67CE9D}">
      <dgm:prSet/>
      <dgm:spPr/>
      <dgm:t>
        <a:bodyPr/>
        <a:lstStyle/>
        <a:p>
          <a:endParaRPr lang="en-US"/>
        </a:p>
      </dgm:t>
    </dgm:pt>
    <dgm:pt modelId="{7D1AF44C-CE9D-40C7-857F-E2425A388B35}">
      <dgm:prSet phldrT="[Text]"/>
      <dgm:spPr>
        <a:solidFill>
          <a:srgbClr val="00B0F0"/>
        </a:solidFill>
      </dgm:spPr>
      <dgm:t>
        <a:bodyPr/>
        <a:lstStyle/>
        <a:p>
          <a:r>
            <a:rPr lang="sr-Cyrl-RS" dirty="0" smtClean="0">
              <a:solidFill>
                <a:srgbClr val="002060"/>
              </a:solidFill>
            </a:rPr>
            <a:t>ПРАКТИЧНА НАСТАВА</a:t>
          </a:r>
          <a:endParaRPr lang="en-US" dirty="0">
            <a:solidFill>
              <a:srgbClr val="002060"/>
            </a:solidFill>
          </a:endParaRPr>
        </a:p>
      </dgm:t>
    </dgm:pt>
    <dgm:pt modelId="{7178713B-FFB7-4D54-8ECF-74BC175FCD31}" type="parTrans" cxnId="{DE008AC7-C0B2-433C-B288-B9E2BF80F5F1}">
      <dgm:prSet/>
      <dgm:spPr/>
      <dgm:t>
        <a:bodyPr/>
        <a:lstStyle/>
        <a:p>
          <a:endParaRPr lang="en-US"/>
        </a:p>
      </dgm:t>
    </dgm:pt>
    <dgm:pt modelId="{DD9A3C50-7036-4612-BCF3-880486E78F2C}" type="sibTrans" cxnId="{DE008AC7-C0B2-433C-B288-B9E2BF80F5F1}">
      <dgm:prSet/>
      <dgm:spPr/>
      <dgm:t>
        <a:bodyPr/>
        <a:lstStyle/>
        <a:p>
          <a:endParaRPr lang="en-US"/>
        </a:p>
      </dgm:t>
    </dgm:pt>
    <dgm:pt modelId="{CD386EF8-E956-4EA3-B1C6-63CF4D2DC655}">
      <dgm:prSet phldrT="[Text]"/>
      <dgm:spPr>
        <a:solidFill>
          <a:srgbClr val="0070C0"/>
        </a:solidFill>
      </dgm:spPr>
      <dgm:t>
        <a:bodyPr/>
        <a:lstStyle/>
        <a:p>
          <a:r>
            <a:rPr lang="sr-Cyrl-RS" dirty="0" smtClean="0">
              <a:solidFill>
                <a:srgbClr val="002060"/>
              </a:solidFill>
            </a:rPr>
            <a:t>НАСТАВ А У БЛОКУ</a:t>
          </a:r>
          <a:endParaRPr lang="en-US" dirty="0">
            <a:solidFill>
              <a:srgbClr val="002060"/>
            </a:solidFill>
          </a:endParaRPr>
        </a:p>
      </dgm:t>
    </dgm:pt>
    <dgm:pt modelId="{52B4DBA6-0249-4134-BE13-D79649FA119B}" type="parTrans" cxnId="{841DB2E0-2481-4A16-AF13-15731D8597C2}">
      <dgm:prSet/>
      <dgm:spPr/>
      <dgm:t>
        <a:bodyPr/>
        <a:lstStyle/>
        <a:p>
          <a:endParaRPr lang="en-US"/>
        </a:p>
      </dgm:t>
    </dgm:pt>
    <dgm:pt modelId="{C7B670DE-B62C-4C07-8FB7-A2174C2458E9}" type="sibTrans" cxnId="{841DB2E0-2481-4A16-AF13-15731D8597C2}">
      <dgm:prSet/>
      <dgm:spPr/>
      <dgm:t>
        <a:bodyPr/>
        <a:lstStyle/>
        <a:p>
          <a:endParaRPr lang="en-US"/>
        </a:p>
      </dgm:t>
    </dgm:pt>
    <dgm:pt modelId="{D538B273-86E7-4846-AA9C-7F3AC13B10D2}" type="pres">
      <dgm:prSet presAssocID="{EB419714-B0E4-444D-AA03-C365AADDEE5B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E587A5-5E0A-4B9F-B3DE-D0E8148B09B4}" type="pres">
      <dgm:prSet presAssocID="{8DBC56BE-7164-4BEE-8792-C253E5BE639F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A1D88A-FD0B-450B-BFE7-CB7549D0DF1C}" type="pres">
      <dgm:prSet presAssocID="{8DBC56BE-7164-4BEE-8792-C253E5BE639F}" presName="gear1srcNode" presStyleLbl="node1" presStyleIdx="0" presStyleCnt="3"/>
      <dgm:spPr/>
      <dgm:t>
        <a:bodyPr/>
        <a:lstStyle/>
        <a:p>
          <a:endParaRPr lang="en-US"/>
        </a:p>
      </dgm:t>
    </dgm:pt>
    <dgm:pt modelId="{D100ABFB-7A77-4E70-8218-CA7F090D63B3}" type="pres">
      <dgm:prSet presAssocID="{8DBC56BE-7164-4BEE-8792-C253E5BE639F}" presName="gear1dstNode" presStyleLbl="node1" presStyleIdx="0" presStyleCnt="3"/>
      <dgm:spPr/>
      <dgm:t>
        <a:bodyPr/>
        <a:lstStyle/>
        <a:p>
          <a:endParaRPr lang="en-US"/>
        </a:p>
      </dgm:t>
    </dgm:pt>
    <dgm:pt modelId="{5B091939-5726-435D-83E7-2AB0EE30D011}" type="pres">
      <dgm:prSet presAssocID="{7D1AF44C-CE9D-40C7-857F-E2425A388B35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C3B2F4-2CD2-40BC-835F-FA43975E46BE}" type="pres">
      <dgm:prSet presAssocID="{7D1AF44C-CE9D-40C7-857F-E2425A388B35}" presName="gear2srcNode" presStyleLbl="node1" presStyleIdx="1" presStyleCnt="3"/>
      <dgm:spPr/>
      <dgm:t>
        <a:bodyPr/>
        <a:lstStyle/>
        <a:p>
          <a:endParaRPr lang="en-US"/>
        </a:p>
      </dgm:t>
    </dgm:pt>
    <dgm:pt modelId="{9A805CBD-C522-4514-B39A-7B114BD09323}" type="pres">
      <dgm:prSet presAssocID="{7D1AF44C-CE9D-40C7-857F-E2425A388B35}" presName="gear2dstNode" presStyleLbl="node1" presStyleIdx="1" presStyleCnt="3"/>
      <dgm:spPr/>
      <dgm:t>
        <a:bodyPr/>
        <a:lstStyle/>
        <a:p>
          <a:endParaRPr lang="en-US"/>
        </a:p>
      </dgm:t>
    </dgm:pt>
    <dgm:pt modelId="{392A4E93-90C9-43E2-8658-5E937889CF0D}" type="pres">
      <dgm:prSet presAssocID="{CD386EF8-E956-4EA3-B1C6-63CF4D2DC655}" presName="gear3" presStyleLbl="node1" presStyleIdx="2" presStyleCnt="3"/>
      <dgm:spPr/>
      <dgm:t>
        <a:bodyPr/>
        <a:lstStyle/>
        <a:p>
          <a:endParaRPr lang="en-US"/>
        </a:p>
      </dgm:t>
    </dgm:pt>
    <dgm:pt modelId="{6BC0DDFB-C663-46E1-8A73-8FFADF43E3D2}" type="pres">
      <dgm:prSet presAssocID="{CD386EF8-E956-4EA3-B1C6-63CF4D2DC65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DBDDB-A859-4266-B6E7-103F7B334ADD}" type="pres">
      <dgm:prSet presAssocID="{CD386EF8-E956-4EA3-B1C6-63CF4D2DC655}" presName="gear3srcNode" presStyleLbl="node1" presStyleIdx="2" presStyleCnt="3"/>
      <dgm:spPr/>
      <dgm:t>
        <a:bodyPr/>
        <a:lstStyle/>
        <a:p>
          <a:endParaRPr lang="en-US"/>
        </a:p>
      </dgm:t>
    </dgm:pt>
    <dgm:pt modelId="{67B63530-C18A-4ED3-B85E-F89557CDCFC5}" type="pres">
      <dgm:prSet presAssocID="{CD386EF8-E956-4EA3-B1C6-63CF4D2DC655}" presName="gear3dstNode" presStyleLbl="node1" presStyleIdx="2" presStyleCnt="3"/>
      <dgm:spPr/>
      <dgm:t>
        <a:bodyPr/>
        <a:lstStyle/>
        <a:p>
          <a:endParaRPr lang="en-US"/>
        </a:p>
      </dgm:t>
    </dgm:pt>
    <dgm:pt modelId="{66AEA62C-2F3E-46B7-9AFE-E3D0AC819425}" type="pres">
      <dgm:prSet presAssocID="{C8E59359-7FDE-4FC3-8CE6-3CBF7DDAAAE5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C65ADD8A-C04F-46BC-8911-7DED767DDA8C}" type="pres">
      <dgm:prSet presAssocID="{DD9A3C50-7036-4612-BCF3-880486E78F2C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78519454-731B-4DB5-A26E-5CB8E7A1A85E}" type="pres">
      <dgm:prSet presAssocID="{C7B670DE-B62C-4C07-8FB7-A2174C2458E9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4C08B320-8DA8-45E3-9961-A51BF95D4BCA}" type="presOf" srcId="{CD386EF8-E956-4EA3-B1C6-63CF4D2DC655}" destId="{488DBDDB-A859-4266-B6E7-103F7B334ADD}" srcOrd="2" destOrd="0" presId="urn:microsoft.com/office/officeart/2005/8/layout/gear1"/>
    <dgm:cxn modelId="{841DB2E0-2481-4A16-AF13-15731D8597C2}" srcId="{EB419714-B0E4-444D-AA03-C365AADDEE5B}" destId="{CD386EF8-E956-4EA3-B1C6-63CF4D2DC655}" srcOrd="2" destOrd="0" parTransId="{52B4DBA6-0249-4134-BE13-D79649FA119B}" sibTransId="{C7B670DE-B62C-4C07-8FB7-A2174C2458E9}"/>
    <dgm:cxn modelId="{A0216239-9584-4DA1-8184-8A8D88AAF97C}" type="presOf" srcId="{CD386EF8-E956-4EA3-B1C6-63CF4D2DC655}" destId="{67B63530-C18A-4ED3-B85E-F89557CDCFC5}" srcOrd="3" destOrd="0" presId="urn:microsoft.com/office/officeart/2005/8/layout/gear1"/>
    <dgm:cxn modelId="{2B924040-33BF-4C2D-BD11-126A0051B4BD}" type="presOf" srcId="{8DBC56BE-7164-4BEE-8792-C253E5BE639F}" destId="{23E587A5-5E0A-4B9F-B3DE-D0E8148B09B4}" srcOrd="0" destOrd="0" presId="urn:microsoft.com/office/officeart/2005/8/layout/gear1"/>
    <dgm:cxn modelId="{DBDD2CBC-8A2A-4284-B5C8-42D5E6FCFD31}" type="presOf" srcId="{7D1AF44C-CE9D-40C7-857F-E2425A388B35}" destId="{CCC3B2F4-2CD2-40BC-835F-FA43975E46BE}" srcOrd="1" destOrd="0" presId="urn:microsoft.com/office/officeart/2005/8/layout/gear1"/>
    <dgm:cxn modelId="{35ECC812-7016-4AD4-ADE4-ECD7D2157859}" type="presOf" srcId="{8DBC56BE-7164-4BEE-8792-C253E5BE639F}" destId="{D100ABFB-7A77-4E70-8218-CA7F090D63B3}" srcOrd="2" destOrd="0" presId="urn:microsoft.com/office/officeart/2005/8/layout/gear1"/>
    <dgm:cxn modelId="{EE105EBE-CEAA-4C26-965B-C521E9650B8F}" type="presOf" srcId="{C8E59359-7FDE-4FC3-8CE6-3CBF7DDAAAE5}" destId="{66AEA62C-2F3E-46B7-9AFE-E3D0AC819425}" srcOrd="0" destOrd="0" presId="urn:microsoft.com/office/officeart/2005/8/layout/gear1"/>
    <dgm:cxn modelId="{B491306B-9D82-463C-A231-8A1CD26C8E80}" type="presOf" srcId="{DD9A3C50-7036-4612-BCF3-880486E78F2C}" destId="{C65ADD8A-C04F-46BC-8911-7DED767DDA8C}" srcOrd="0" destOrd="0" presId="urn:microsoft.com/office/officeart/2005/8/layout/gear1"/>
    <dgm:cxn modelId="{4FCD3F27-5E05-4FBD-915B-A0007D8C7F14}" type="presOf" srcId="{CD386EF8-E956-4EA3-B1C6-63CF4D2DC655}" destId="{392A4E93-90C9-43E2-8658-5E937889CF0D}" srcOrd="0" destOrd="0" presId="urn:microsoft.com/office/officeart/2005/8/layout/gear1"/>
    <dgm:cxn modelId="{92B62C71-CA8C-436D-AA3D-1ACF1E9343F7}" type="presOf" srcId="{C7B670DE-B62C-4C07-8FB7-A2174C2458E9}" destId="{78519454-731B-4DB5-A26E-5CB8E7A1A85E}" srcOrd="0" destOrd="0" presId="urn:microsoft.com/office/officeart/2005/8/layout/gear1"/>
    <dgm:cxn modelId="{E88427DB-4F24-4A16-A611-ACB5805D434A}" type="presOf" srcId="{8DBC56BE-7164-4BEE-8792-C253E5BE639F}" destId="{5AA1D88A-FD0B-450B-BFE7-CB7549D0DF1C}" srcOrd="1" destOrd="0" presId="urn:microsoft.com/office/officeart/2005/8/layout/gear1"/>
    <dgm:cxn modelId="{295BE02C-AEDC-4602-837C-80B2F08E674D}" type="presOf" srcId="{EB419714-B0E4-444D-AA03-C365AADDEE5B}" destId="{D538B273-86E7-4846-AA9C-7F3AC13B10D2}" srcOrd="0" destOrd="0" presId="urn:microsoft.com/office/officeart/2005/8/layout/gear1"/>
    <dgm:cxn modelId="{D53AE5E6-F57E-4C7D-953D-1C1B211D3E05}" type="presOf" srcId="{CD386EF8-E956-4EA3-B1C6-63CF4D2DC655}" destId="{6BC0DDFB-C663-46E1-8A73-8FFADF43E3D2}" srcOrd="1" destOrd="0" presId="urn:microsoft.com/office/officeart/2005/8/layout/gear1"/>
    <dgm:cxn modelId="{849F3272-6103-4A9A-AFF4-F87673465CA5}" type="presOf" srcId="{7D1AF44C-CE9D-40C7-857F-E2425A388B35}" destId="{5B091939-5726-435D-83E7-2AB0EE30D011}" srcOrd="0" destOrd="0" presId="urn:microsoft.com/office/officeart/2005/8/layout/gear1"/>
    <dgm:cxn modelId="{A6630CFB-AAF3-4B07-B443-A8FCCF7A8D96}" type="presOf" srcId="{7D1AF44C-CE9D-40C7-857F-E2425A388B35}" destId="{9A805CBD-C522-4514-B39A-7B114BD09323}" srcOrd="2" destOrd="0" presId="urn:microsoft.com/office/officeart/2005/8/layout/gear1"/>
    <dgm:cxn modelId="{DE008AC7-C0B2-433C-B288-B9E2BF80F5F1}" srcId="{EB419714-B0E4-444D-AA03-C365AADDEE5B}" destId="{7D1AF44C-CE9D-40C7-857F-E2425A388B35}" srcOrd="1" destOrd="0" parTransId="{7178713B-FFB7-4D54-8ECF-74BC175FCD31}" sibTransId="{DD9A3C50-7036-4612-BCF3-880486E78F2C}"/>
    <dgm:cxn modelId="{919C744D-0EA0-4345-9FB4-1870DE67CE9D}" srcId="{EB419714-B0E4-444D-AA03-C365AADDEE5B}" destId="{8DBC56BE-7164-4BEE-8792-C253E5BE639F}" srcOrd="0" destOrd="0" parTransId="{C8EB0839-340E-4388-B3C9-2DC3F30801F4}" sibTransId="{C8E59359-7FDE-4FC3-8CE6-3CBF7DDAAAE5}"/>
    <dgm:cxn modelId="{EAADC995-9686-40BC-BDB3-3A58B0200DD9}" type="presParOf" srcId="{D538B273-86E7-4846-AA9C-7F3AC13B10D2}" destId="{23E587A5-5E0A-4B9F-B3DE-D0E8148B09B4}" srcOrd="0" destOrd="0" presId="urn:microsoft.com/office/officeart/2005/8/layout/gear1"/>
    <dgm:cxn modelId="{DD906BA4-125F-4FE1-B215-7479DAA857F1}" type="presParOf" srcId="{D538B273-86E7-4846-AA9C-7F3AC13B10D2}" destId="{5AA1D88A-FD0B-450B-BFE7-CB7549D0DF1C}" srcOrd="1" destOrd="0" presId="urn:microsoft.com/office/officeart/2005/8/layout/gear1"/>
    <dgm:cxn modelId="{DC57E889-5636-47E8-A794-416331D0BBA4}" type="presParOf" srcId="{D538B273-86E7-4846-AA9C-7F3AC13B10D2}" destId="{D100ABFB-7A77-4E70-8218-CA7F090D63B3}" srcOrd="2" destOrd="0" presId="urn:microsoft.com/office/officeart/2005/8/layout/gear1"/>
    <dgm:cxn modelId="{6F730EAF-3570-4D82-A629-131EA442FF4C}" type="presParOf" srcId="{D538B273-86E7-4846-AA9C-7F3AC13B10D2}" destId="{5B091939-5726-435D-83E7-2AB0EE30D011}" srcOrd="3" destOrd="0" presId="urn:microsoft.com/office/officeart/2005/8/layout/gear1"/>
    <dgm:cxn modelId="{BF583A1C-B93C-4382-A555-765DF67E9FED}" type="presParOf" srcId="{D538B273-86E7-4846-AA9C-7F3AC13B10D2}" destId="{CCC3B2F4-2CD2-40BC-835F-FA43975E46BE}" srcOrd="4" destOrd="0" presId="urn:microsoft.com/office/officeart/2005/8/layout/gear1"/>
    <dgm:cxn modelId="{43344F83-BE51-46F9-81E5-685A0CE87347}" type="presParOf" srcId="{D538B273-86E7-4846-AA9C-7F3AC13B10D2}" destId="{9A805CBD-C522-4514-B39A-7B114BD09323}" srcOrd="5" destOrd="0" presId="urn:microsoft.com/office/officeart/2005/8/layout/gear1"/>
    <dgm:cxn modelId="{D4732F83-CEBF-4141-92E1-C20E06761B27}" type="presParOf" srcId="{D538B273-86E7-4846-AA9C-7F3AC13B10D2}" destId="{392A4E93-90C9-43E2-8658-5E937889CF0D}" srcOrd="6" destOrd="0" presId="urn:microsoft.com/office/officeart/2005/8/layout/gear1"/>
    <dgm:cxn modelId="{6A7433CB-9634-43FF-B77F-DD6A870D089D}" type="presParOf" srcId="{D538B273-86E7-4846-AA9C-7F3AC13B10D2}" destId="{6BC0DDFB-C663-46E1-8A73-8FFADF43E3D2}" srcOrd="7" destOrd="0" presId="urn:microsoft.com/office/officeart/2005/8/layout/gear1"/>
    <dgm:cxn modelId="{75373B74-0700-400C-A212-29E3F5C59A1E}" type="presParOf" srcId="{D538B273-86E7-4846-AA9C-7F3AC13B10D2}" destId="{488DBDDB-A859-4266-B6E7-103F7B334ADD}" srcOrd="8" destOrd="0" presId="urn:microsoft.com/office/officeart/2005/8/layout/gear1"/>
    <dgm:cxn modelId="{59233B20-4A10-46BD-A472-90D5AAF9B6D4}" type="presParOf" srcId="{D538B273-86E7-4846-AA9C-7F3AC13B10D2}" destId="{67B63530-C18A-4ED3-B85E-F89557CDCFC5}" srcOrd="9" destOrd="0" presId="urn:microsoft.com/office/officeart/2005/8/layout/gear1"/>
    <dgm:cxn modelId="{3C3C8A31-781F-46FF-BB81-B3DE53653EC7}" type="presParOf" srcId="{D538B273-86E7-4846-AA9C-7F3AC13B10D2}" destId="{66AEA62C-2F3E-46B7-9AFE-E3D0AC819425}" srcOrd="10" destOrd="0" presId="urn:microsoft.com/office/officeart/2005/8/layout/gear1"/>
    <dgm:cxn modelId="{72B8CBBB-7236-46AA-A8E5-E1C4562192C9}" type="presParOf" srcId="{D538B273-86E7-4846-AA9C-7F3AC13B10D2}" destId="{C65ADD8A-C04F-46BC-8911-7DED767DDA8C}" srcOrd="11" destOrd="0" presId="urn:microsoft.com/office/officeart/2005/8/layout/gear1"/>
    <dgm:cxn modelId="{E6A260A9-C83D-4EE4-8DA1-5699A5912278}" type="presParOf" srcId="{D538B273-86E7-4846-AA9C-7F3AC13B10D2}" destId="{78519454-731B-4DB5-A26E-5CB8E7A1A85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07DC48-B663-486B-9D71-E1F737C76B5C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09F597-F611-4EC1-974B-534ABBD52553}">
      <dgm:prSet phldrT="[Text]"/>
      <dgm:spPr>
        <a:solidFill>
          <a:srgbClr val="FFFF00"/>
        </a:solidFill>
      </dgm:spPr>
      <dgm:t>
        <a:bodyPr/>
        <a:lstStyle/>
        <a:p>
          <a:r>
            <a:rPr lang="sr-Cyrl-RS" dirty="0" smtClean="0">
              <a:solidFill>
                <a:srgbClr val="002060"/>
              </a:solidFill>
            </a:rPr>
            <a:t>А </a:t>
          </a:r>
          <a:endParaRPr lang="en-US" dirty="0">
            <a:solidFill>
              <a:srgbClr val="002060"/>
            </a:solidFill>
          </a:endParaRPr>
        </a:p>
      </dgm:t>
    </dgm:pt>
    <dgm:pt modelId="{D7249A1F-8229-4F6E-BF71-598003E36169}" type="parTrans" cxnId="{30EDBD1B-A9E1-4457-BFFE-F98F626C9D17}">
      <dgm:prSet/>
      <dgm:spPr/>
      <dgm:t>
        <a:bodyPr/>
        <a:lstStyle/>
        <a:p>
          <a:endParaRPr lang="en-US"/>
        </a:p>
      </dgm:t>
    </dgm:pt>
    <dgm:pt modelId="{4E870A97-F766-415C-A631-78C4C49C0727}" type="sibTrans" cxnId="{30EDBD1B-A9E1-4457-BFFE-F98F626C9D17}">
      <dgm:prSet/>
      <dgm:spPr/>
      <dgm:t>
        <a:bodyPr/>
        <a:lstStyle/>
        <a:p>
          <a:endParaRPr lang="en-US"/>
        </a:p>
      </dgm:t>
    </dgm:pt>
    <dgm:pt modelId="{043BD7D0-82DE-4605-978C-732F35B70E23}">
      <dgm:prSet phldrT="[Text]"/>
      <dgm:spPr/>
      <dgm:t>
        <a:bodyPr/>
        <a:lstStyle/>
        <a:p>
          <a:r>
            <a:rPr lang="sr-Cyrl-RS" b="1" dirty="0" smtClean="0">
              <a:solidFill>
                <a:srgbClr val="002060"/>
              </a:solidFill>
            </a:rPr>
            <a:t>НАСТАВНИК</a:t>
          </a:r>
          <a:endParaRPr lang="en-US" b="1" dirty="0">
            <a:solidFill>
              <a:srgbClr val="002060"/>
            </a:solidFill>
          </a:endParaRPr>
        </a:p>
      </dgm:t>
    </dgm:pt>
    <dgm:pt modelId="{31E8C712-7ED2-4141-968E-61EAD0924A56}" type="parTrans" cxnId="{4FC99F8F-383D-4E4D-90C0-4825DED7AB08}">
      <dgm:prSet/>
      <dgm:spPr/>
      <dgm:t>
        <a:bodyPr/>
        <a:lstStyle/>
        <a:p>
          <a:endParaRPr lang="en-US"/>
        </a:p>
      </dgm:t>
    </dgm:pt>
    <dgm:pt modelId="{2A7DAA35-CEE4-4A81-9242-68AABF7F086E}" type="sibTrans" cxnId="{4FC99F8F-383D-4E4D-90C0-4825DED7AB08}">
      <dgm:prSet/>
      <dgm:spPr/>
      <dgm:t>
        <a:bodyPr/>
        <a:lstStyle/>
        <a:p>
          <a:endParaRPr lang="en-US"/>
        </a:p>
      </dgm:t>
    </dgm:pt>
    <dgm:pt modelId="{284A8C20-AD1F-4FD2-97D2-80D0A373578A}">
      <dgm:prSet phldrT="[Text]"/>
      <dgm:spPr>
        <a:solidFill>
          <a:srgbClr val="00B0F0"/>
        </a:solidFill>
      </dgm:spPr>
      <dgm:t>
        <a:bodyPr/>
        <a:lstStyle/>
        <a:p>
          <a:r>
            <a:rPr lang="sr-Cyrl-RS" dirty="0" smtClean="0">
              <a:solidFill>
                <a:srgbClr val="002060"/>
              </a:solidFill>
            </a:rPr>
            <a:t>Б</a:t>
          </a:r>
          <a:endParaRPr lang="en-US" dirty="0">
            <a:solidFill>
              <a:srgbClr val="002060"/>
            </a:solidFill>
          </a:endParaRPr>
        </a:p>
      </dgm:t>
    </dgm:pt>
    <dgm:pt modelId="{FA213A20-98DA-4D6C-B4D3-00B3B6842D91}" type="parTrans" cxnId="{E5C8D960-7FE3-49A8-B451-8349BDA08540}">
      <dgm:prSet/>
      <dgm:spPr/>
      <dgm:t>
        <a:bodyPr/>
        <a:lstStyle/>
        <a:p>
          <a:endParaRPr lang="en-US"/>
        </a:p>
      </dgm:t>
    </dgm:pt>
    <dgm:pt modelId="{757EE767-9053-4E9E-AF36-6DE3988019C8}" type="sibTrans" cxnId="{E5C8D960-7FE3-49A8-B451-8349BDA08540}">
      <dgm:prSet/>
      <dgm:spPr/>
      <dgm:t>
        <a:bodyPr/>
        <a:lstStyle/>
        <a:p>
          <a:endParaRPr lang="en-US"/>
        </a:p>
      </dgm:t>
    </dgm:pt>
    <dgm:pt modelId="{B0CFC181-84FB-4434-8125-65999F66341B}">
      <dgm:prSet phldrT="[Text]"/>
      <dgm:spPr/>
      <dgm:t>
        <a:bodyPr/>
        <a:lstStyle/>
        <a:p>
          <a:r>
            <a:rPr lang="sr-Cyrl-RS" b="1" dirty="0" smtClean="0">
              <a:solidFill>
                <a:srgbClr val="002060"/>
              </a:solidFill>
            </a:rPr>
            <a:t>УЧЕНИК</a:t>
          </a:r>
          <a:endParaRPr lang="en-US" b="1" dirty="0">
            <a:solidFill>
              <a:srgbClr val="002060"/>
            </a:solidFill>
          </a:endParaRPr>
        </a:p>
      </dgm:t>
    </dgm:pt>
    <dgm:pt modelId="{F3BB1891-DFA1-4F53-B7A4-F64CF0717C2F}" type="parTrans" cxnId="{8BBA771B-9544-4AED-ACC9-ADE305A1D860}">
      <dgm:prSet/>
      <dgm:spPr/>
      <dgm:t>
        <a:bodyPr/>
        <a:lstStyle/>
        <a:p>
          <a:endParaRPr lang="en-US"/>
        </a:p>
      </dgm:t>
    </dgm:pt>
    <dgm:pt modelId="{F7217F66-4C12-40F8-8B31-FA13584F0B80}" type="sibTrans" cxnId="{8BBA771B-9544-4AED-ACC9-ADE305A1D860}">
      <dgm:prSet/>
      <dgm:spPr/>
      <dgm:t>
        <a:bodyPr/>
        <a:lstStyle/>
        <a:p>
          <a:endParaRPr lang="en-US"/>
        </a:p>
      </dgm:t>
    </dgm:pt>
    <dgm:pt modelId="{9AEFFCC0-190F-490B-A61A-26A17E4C2FBE}">
      <dgm:prSet phldrT="[Text]"/>
      <dgm:spPr>
        <a:solidFill>
          <a:srgbClr val="00B050"/>
        </a:solidFill>
      </dgm:spPr>
      <dgm:t>
        <a:bodyPr/>
        <a:lstStyle/>
        <a:p>
          <a:r>
            <a:rPr lang="sr-Cyrl-RS" smtClean="0">
              <a:solidFill>
                <a:srgbClr val="002060"/>
              </a:solidFill>
            </a:rPr>
            <a:t>Г</a:t>
          </a:r>
          <a:endParaRPr lang="en-US" dirty="0">
            <a:solidFill>
              <a:srgbClr val="002060"/>
            </a:solidFill>
          </a:endParaRPr>
        </a:p>
      </dgm:t>
    </dgm:pt>
    <dgm:pt modelId="{90134BEC-C035-4B66-AF45-123CE330B480}" type="parTrans" cxnId="{C566CAC6-9897-46DA-BE70-5EBC9BC5E258}">
      <dgm:prSet/>
      <dgm:spPr/>
      <dgm:t>
        <a:bodyPr/>
        <a:lstStyle/>
        <a:p>
          <a:endParaRPr lang="en-US"/>
        </a:p>
      </dgm:t>
    </dgm:pt>
    <dgm:pt modelId="{7F93D265-A2E4-47A3-BDD3-A4E3EEE919C6}" type="sibTrans" cxnId="{C566CAC6-9897-46DA-BE70-5EBC9BC5E258}">
      <dgm:prSet/>
      <dgm:spPr/>
      <dgm:t>
        <a:bodyPr/>
        <a:lstStyle/>
        <a:p>
          <a:endParaRPr lang="en-US"/>
        </a:p>
      </dgm:t>
    </dgm:pt>
    <dgm:pt modelId="{7ADED2E2-F9FB-4158-BA1D-29655603A30A}">
      <dgm:prSet phldrT="[Text]"/>
      <dgm:spPr/>
      <dgm:t>
        <a:bodyPr/>
        <a:lstStyle/>
        <a:p>
          <a:r>
            <a:rPr lang="sr-Cyrl-RS" b="1" dirty="0" smtClean="0">
              <a:solidFill>
                <a:srgbClr val="002060"/>
              </a:solidFill>
            </a:rPr>
            <a:t>ПРУЖАЛАЦ УСЛУГА</a:t>
          </a:r>
          <a:endParaRPr lang="en-US" b="1" dirty="0">
            <a:solidFill>
              <a:srgbClr val="002060"/>
            </a:solidFill>
          </a:endParaRPr>
        </a:p>
      </dgm:t>
    </dgm:pt>
    <dgm:pt modelId="{9619FE58-9668-4D4F-81CF-5CC0D1F98C1D}" type="parTrans" cxnId="{E6BDC813-32D0-473C-A9A6-5E2280ACBC43}">
      <dgm:prSet/>
      <dgm:spPr/>
      <dgm:t>
        <a:bodyPr/>
        <a:lstStyle/>
        <a:p>
          <a:endParaRPr lang="en-US"/>
        </a:p>
      </dgm:t>
    </dgm:pt>
    <dgm:pt modelId="{8E7D646A-9649-4F55-BAEC-3DEFD95E6AB8}" type="sibTrans" cxnId="{E6BDC813-32D0-473C-A9A6-5E2280ACBC43}">
      <dgm:prSet/>
      <dgm:spPr/>
      <dgm:t>
        <a:bodyPr/>
        <a:lstStyle/>
        <a:p>
          <a:endParaRPr lang="en-US"/>
        </a:p>
      </dgm:t>
    </dgm:pt>
    <dgm:pt modelId="{ED99D189-8994-4E1A-99EE-FE7F857326F3}">
      <dgm:prSet phldrT="[Text]"/>
      <dgm:spPr>
        <a:solidFill>
          <a:srgbClr val="C00000"/>
        </a:solidFill>
      </dgm:spPr>
      <dgm:t>
        <a:bodyPr/>
        <a:lstStyle/>
        <a:p>
          <a:r>
            <a:rPr lang="sr-Cyrl-RS" dirty="0" smtClean="0">
              <a:solidFill>
                <a:srgbClr val="002060"/>
              </a:solidFill>
            </a:rPr>
            <a:t>В</a:t>
          </a:r>
          <a:endParaRPr lang="en-US" dirty="0">
            <a:solidFill>
              <a:srgbClr val="002060"/>
            </a:solidFill>
          </a:endParaRPr>
        </a:p>
      </dgm:t>
    </dgm:pt>
    <dgm:pt modelId="{C25A2DEA-2DA8-4DF6-B501-B311D9D45722}" type="parTrans" cxnId="{85869B1D-1F19-4043-AAB1-1E2AD8569008}">
      <dgm:prSet/>
      <dgm:spPr/>
      <dgm:t>
        <a:bodyPr/>
        <a:lstStyle/>
        <a:p>
          <a:endParaRPr lang="en-US"/>
        </a:p>
      </dgm:t>
    </dgm:pt>
    <dgm:pt modelId="{72C01BAE-CD73-463C-ADBC-B106DAFCAD1B}" type="sibTrans" cxnId="{85869B1D-1F19-4043-AAB1-1E2AD8569008}">
      <dgm:prSet/>
      <dgm:spPr/>
      <dgm:t>
        <a:bodyPr/>
        <a:lstStyle/>
        <a:p>
          <a:endParaRPr lang="en-US"/>
        </a:p>
      </dgm:t>
    </dgm:pt>
    <dgm:pt modelId="{1942934B-1264-480C-98D8-F0E42EF94A24}">
      <dgm:prSet phldrT="[Text]"/>
      <dgm:spPr/>
      <dgm:t>
        <a:bodyPr/>
        <a:lstStyle/>
        <a:p>
          <a:r>
            <a:rPr lang="sr-Cyrl-RS" b="1" dirty="0" smtClean="0">
              <a:solidFill>
                <a:srgbClr val="002060"/>
              </a:solidFill>
            </a:rPr>
            <a:t>КОРИСНИК УСЛУГА</a:t>
          </a:r>
          <a:endParaRPr lang="en-US" b="1" dirty="0">
            <a:solidFill>
              <a:srgbClr val="002060"/>
            </a:solidFill>
          </a:endParaRPr>
        </a:p>
      </dgm:t>
    </dgm:pt>
    <dgm:pt modelId="{222A1F28-6E45-42A7-96D2-E9608E5A9AF8}" type="parTrans" cxnId="{E2AFA337-95B6-47A6-948D-4B22FCACB39A}">
      <dgm:prSet/>
      <dgm:spPr/>
      <dgm:t>
        <a:bodyPr/>
        <a:lstStyle/>
        <a:p>
          <a:endParaRPr lang="en-US"/>
        </a:p>
      </dgm:t>
    </dgm:pt>
    <dgm:pt modelId="{7DE8FBE9-0816-4D50-A41A-89EF429A43FA}" type="sibTrans" cxnId="{E2AFA337-95B6-47A6-948D-4B22FCACB39A}">
      <dgm:prSet/>
      <dgm:spPr/>
      <dgm:t>
        <a:bodyPr/>
        <a:lstStyle/>
        <a:p>
          <a:endParaRPr lang="en-US"/>
        </a:p>
      </dgm:t>
    </dgm:pt>
    <dgm:pt modelId="{05D4ACD0-2817-4468-A8E8-AB415DD05F6C}" type="pres">
      <dgm:prSet presAssocID="{F207DC48-B663-486B-9D71-E1F737C76B5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6A4205-7A59-468F-AAB4-126D55BAE7C9}" type="pres">
      <dgm:prSet presAssocID="{F207DC48-B663-486B-9D71-E1F737C76B5C}" presName="children" presStyleCnt="0"/>
      <dgm:spPr/>
    </dgm:pt>
    <dgm:pt modelId="{776158DF-2E88-44B8-9C67-C17A3D8C6D30}" type="pres">
      <dgm:prSet presAssocID="{F207DC48-B663-486B-9D71-E1F737C76B5C}" presName="child1group" presStyleCnt="0"/>
      <dgm:spPr/>
    </dgm:pt>
    <dgm:pt modelId="{D236C493-2A23-4010-ADB2-24EC95674B62}" type="pres">
      <dgm:prSet presAssocID="{F207DC48-B663-486B-9D71-E1F737C76B5C}" presName="child1" presStyleLbl="bgAcc1" presStyleIdx="0" presStyleCnt="4"/>
      <dgm:spPr/>
      <dgm:t>
        <a:bodyPr/>
        <a:lstStyle/>
        <a:p>
          <a:endParaRPr lang="en-US"/>
        </a:p>
      </dgm:t>
    </dgm:pt>
    <dgm:pt modelId="{6AED5C49-B9E0-4822-B9AA-27D786E79734}" type="pres">
      <dgm:prSet presAssocID="{F207DC48-B663-486B-9D71-E1F737C76B5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16893-DEA5-47A6-8C1A-D552FF5E356D}" type="pres">
      <dgm:prSet presAssocID="{F207DC48-B663-486B-9D71-E1F737C76B5C}" presName="child2group" presStyleCnt="0"/>
      <dgm:spPr/>
    </dgm:pt>
    <dgm:pt modelId="{FB997786-E6C6-4112-AF45-FD9B54138F5E}" type="pres">
      <dgm:prSet presAssocID="{F207DC48-B663-486B-9D71-E1F737C76B5C}" presName="child2" presStyleLbl="bgAcc1" presStyleIdx="1" presStyleCnt="4"/>
      <dgm:spPr/>
      <dgm:t>
        <a:bodyPr/>
        <a:lstStyle/>
        <a:p>
          <a:endParaRPr lang="en-US"/>
        </a:p>
      </dgm:t>
    </dgm:pt>
    <dgm:pt modelId="{CF654905-90C0-4FF8-BE2E-6E96703A9B90}" type="pres">
      <dgm:prSet presAssocID="{F207DC48-B663-486B-9D71-E1F737C76B5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B6C39C-0D05-4851-A3E6-D0B2598E5AE7}" type="pres">
      <dgm:prSet presAssocID="{F207DC48-B663-486B-9D71-E1F737C76B5C}" presName="child3group" presStyleCnt="0"/>
      <dgm:spPr/>
    </dgm:pt>
    <dgm:pt modelId="{95E5A39B-0F31-440A-8888-0A107F267F00}" type="pres">
      <dgm:prSet presAssocID="{F207DC48-B663-486B-9D71-E1F737C76B5C}" presName="child3" presStyleLbl="bgAcc1" presStyleIdx="2" presStyleCnt="4"/>
      <dgm:spPr/>
      <dgm:t>
        <a:bodyPr/>
        <a:lstStyle/>
        <a:p>
          <a:endParaRPr lang="en-US"/>
        </a:p>
      </dgm:t>
    </dgm:pt>
    <dgm:pt modelId="{DEBCB9B6-C5F2-4CC3-9ACF-8CF6F50A4092}" type="pres">
      <dgm:prSet presAssocID="{F207DC48-B663-486B-9D71-E1F737C76B5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AFE865-E9E2-4127-9FE3-84CCD62243E0}" type="pres">
      <dgm:prSet presAssocID="{F207DC48-B663-486B-9D71-E1F737C76B5C}" presName="child4group" presStyleCnt="0"/>
      <dgm:spPr/>
    </dgm:pt>
    <dgm:pt modelId="{9AD7699A-01EC-4094-A8FD-E0DF8815AAA9}" type="pres">
      <dgm:prSet presAssocID="{F207DC48-B663-486B-9D71-E1F737C76B5C}" presName="child4" presStyleLbl="bgAcc1" presStyleIdx="3" presStyleCnt="4"/>
      <dgm:spPr/>
      <dgm:t>
        <a:bodyPr/>
        <a:lstStyle/>
        <a:p>
          <a:endParaRPr lang="en-US"/>
        </a:p>
      </dgm:t>
    </dgm:pt>
    <dgm:pt modelId="{D8493B9D-FDD6-4903-9CBC-11649F1C982F}" type="pres">
      <dgm:prSet presAssocID="{F207DC48-B663-486B-9D71-E1F737C76B5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F705E7-E397-4939-AC54-072811F175A6}" type="pres">
      <dgm:prSet presAssocID="{F207DC48-B663-486B-9D71-E1F737C76B5C}" presName="childPlaceholder" presStyleCnt="0"/>
      <dgm:spPr/>
    </dgm:pt>
    <dgm:pt modelId="{06DD0B28-D368-4373-805B-62EA52DF0A61}" type="pres">
      <dgm:prSet presAssocID="{F207DC48-B663-486B-9D71-E1F737C76B5C}" presName="circle" presStyleCnt="0"/>
      <dgm:spPr/>
    </dgm:pt>
    <dgm:pt modelId="{61B7B9F3-3978-4571-87C4-610BA1AE6536}" type="pres">
      <dgm:prSet presAssocID="{F207DC48-B663-486B-9D71-E1F737C76B5C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9BD540-F8B8-4CA2-A7FA-2BF1B24E37BC}" type="pres">
      <dgm:prSet presAssocID="{F207DC48-B663-486B-9D71-E1F737C76B5C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410BCB-FD67-40A9-A304-F7FF11064114}" type="pres">
      <dgm:prSet presAssocID="{F207DC48-B663-486B-9D71-E1F737C76B5C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16F924-3762-4BFD-A099-AE224F4F74AA}" type="pres">
      <dgm:prSet presAssocID="{F207DC48-B663-486B-9D71-E1F737C76B5C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887DD8-76BC-440D-B6F2-E2A30E2F39F3}" type="pres">
      <dgm:prSet presAssocID="{F207DC48-B663-486B-9D71-E1F737C76B5C}" presName="quadrantPlaceholder" presStyleCnt="0"/>
      <dgm:spPr/>
    </dgm:pt>
    <dgm:pt modelId="{530B57FD-7BE3-4729-B60D-D133A6A4DF27}" type="pres">
      <dgm:prSet presAssocID="{F207DC48-B663-486B-9D71-E1F737C76B5C}" presName="center1" presStyleLbl="fgShp" presStyleIdx="0" presStyleCnt="2"/>
      <dgm:spPr/>
    </dgm:pt>
    <dgm:pt modelId="{12235B0B-3747-4D40-B80A-F522EC96E52C}" type="pres">
      <dgm:prSet presAssocID="{F207DC48-B663-486B-9D71-E1F737C76B5C}" presName="center2" presStyleLbl="fgShp" presStyleIdx="1" presStyleCnt="2"/>
      <dgm:spPr/>
    </dgm:pt>
  </dgm:ptLst>
  <dgm:cxnLst>
    <dgm:cxn modelId="{00FCF04A-E3E2-47D7-89E0-FE1B41BECAFF}" type="presOf" srcId="{B0CFC181-84FB-4434-8125-65999F66341B}" destId="{CF654905-90C0-4FF8-BE2E-6E96703A9B90}" srcOrd="1" destOrd="0" presId="urn:microsoft.com/office/officeart/2005/8/layout/cycle4"/>
    <dgm:cxn modelId="{30EDBD1B-A9E1-4457-BFFE-F98F626C9D17}" srcId="{F207DC48-B663-486B-9D71-E1F737C76B5C}" destId="{7409F597-F611-4EC1-974B-534ABBD52553}" srcOrd="0" destOrd="0" parTransId="{D7249A1F-8229-4F6E-BF71-598003E36169}" sibTransId="{4E870A97-F766-415C-A631-78C4C49C0727}"/>
    <dgm:cxn modelId="{E5DEE734-1902-4FD8-829F-FB6085A63FEE}" type="presOf" srcId="{043BD7D0-82DE-4605-978C-732F35B70E23}" destId="{D236C493-2A23-4010-ADB2-24EC95674B62}" srcOrd="0" destOrd="0" presId="urn:microsoft.com/office/officeart/2005/8/layout/cycle4"/>
    <dgm:cxn modelId="{77A91317-CA8A-4B7E-ABF3-9E6F6FF3F677}" type="presOf" srcId="{043BD7D0-82DE-4605-978C-732F35B70E23}" destId="{6AED5C49-B9E0-4822-B9AA-27D786E79734}" srcOrd="1" destOrd="0" presId="urn:microsoft.com/office/officeart/2005/8/layout/cycle4"/>
    <dgm:cxn modelId="{0103A0EE-3D52-4DAB-8A4E-F5937C675153}" type="presOf" srcId="{1942934B-1264-480C-98D8-F0E42EF94A24}" destId="{9AD7699A-01EC-4094-A8FD-E0DF8815AAA9}" srcOrd="0" destOrd="0" presId="urn:microsoft.com/office/officeart/2005/8/layout/cycle4"/>
    <dgm:cxn modelId="{4DF23BF1-A2D1-48AA-8DF3-7659DBE77343}" type="presOf" srcId="{F207DC48-B663-486B-9D71-E1F737C76B5C}" destId="{05D4ACD0-2817-4468-A8E8-AB415DD05F6C}" srcOrd="0" destOrd="0" presId="urn:microsoft.com/office/officeart/2005/8/layout/cycle4"/>
    <dgm:cxn modelId="{E6BDC813-32D0-473C-A9A6-5E2280ACBC43}" srcId="{9AEFFCC0-190F-490B-A61A-26A17E4C2FBE}" destId="{7ADED2E2-F9FB-4158-BA1D-29655603A30A}" srcOrd="0" destOrd="0" parTransId="{9619FE58-9668-4D4F-81CF-5CC0D1F98C1D}" sibTransId="{8E7D646A-9649-4F55-BAEC-3DEFD95E6AB8}"/>
    <dgm:cxn modelId="{E5C8D960-7FE3-49A8-B451-8349BDA08540}" srcId="{F207DC48-B663-486B-9D71-E1F737C76B5C}" destId="{284A8C20-AD1F-4FD2-97D2-80D0A373578A}" srcOrd="1" destOrd="0" parTransId="{FA213A20-98DA-4D6C-B4D3-00B3B6842D91}" sibTransId="{757EE767-9053-4E9E-AF36-6DE3988019C8}"/>
    <dgm:cxn modelId="{B327E9EB-9554-4772-B013-581A11F9E05D}" type="presOf" srcId="{B0CFC181-84FB-4434-8125-65999F66341B}" destId="{FB997786-E6C6-4112-AF45-FD9B54138F5E}" srcOrd="0" destOrd="0" presId="urn:microsoft.com/office/officeart/2005/8/layout/cycle4"/>
    <dgm:cxn modelId="{956B731D-DCE1-4E31-8348-FF2BD2E938B0}" type="presOf" srcId="{7ADED2E2-F9FB-4158-BA1D-29655603A30A}" destId="{DEBCB9B6-C5F2-4CC3-9ACF-8CF6F50A4092}" srcOrd="1" destOrd="0" presId="urn:microsoft.com/office/officeart/2005/8/layout/cycle4"/>
    <dgm:cxn modelId="{4FC99F8F-383D-4E4D-90C0-4825DED7AB08}" srcId="{7409F597-F611-4EC1-974B-534ABBD52553}" destId="{043BD7D0-82DE-4605-978C-732F35B70E23}" srcOrd="0" destOrd="0" parTransId="{31E8C712-7ED2-4141-968E-61EAD0924A56}" sibTransId="{2A7DAA35-CEE4-4A81-9242-68AABF7F086E}"/>
    <dgm:cxn modelId="{C566CAC6-9897-46DA-BE70-5EBC9BC5E258}" srcId="{F207DC48-B663-486B-9D71-E1F737C76B5C}" destId="{9AEFFCC0-190F-490B-A61A-26A17E4C2FBE}" srcOrd="2" destOrd="0" parTransId="{90134BEC-C035-4B66-AF45-123CE330B480}" sibTransId="{7F93D265-A2E4-47A3-BDD3-A4E3EEE919C6}"/>
    <dgm:cxn modelId="{E2AFA337-95B6-47A6-948D-4B22FCACB39A}" srcId="{ED99D189-8994-4E1A-99EE-FE7F857326F3}" destId="{1942934B-1264-480C-98D8-F0E42EF94A24}" srcOrd="0" destOrd="0" parTransId="{222A1F28-6E45-42A7-96D2-E9608E5A9AF8}" sibTransId="{7DE8FBE9-0816-4D50-A41A-89EF429A43FA}"/>
    <dgm:cxn modelId="{85869B1D-1F19-4043-AAB1-1E2AD8569008}" srcId="{F207DC48-B663-486B-9D71-E1F737C76B5C}" destId="{ED99D189-8994-4E1A-99EE-FE7F857326F3}" srcOrd="3" destOrd="0" parTransId="{C25A2DEA-2DA8-4DF6-B501-B311D9D45722}" sibTransId="{72C01BAE-CD73-463C-ADBC-B106DAFCAD1B}"/>
    <dgm:cxn modelId="{CECB2C51-92D0-4A12-87F6-A172E383ACFA}" type="presOf" srcId="{284A8C20-AD1F-4FD2-97D2-80D0A373578A}" destId="{279BD540-F8B8-4CA2-A7FA-2BF1B24E37BC}" srcOrd="0" destOrd="0" presId="urn:microsoft.com/office/officeart/2005/8/layout/cycle4"/>
    <dgm:cxn modelId="{6CC8934D-2AB0-438F-A019-5066030AB943}" type="presOf" srcId="{9AEFFCC0-190F-490B-A61A-26A17E4C2FBE}" destId="{AB410BCB-FD67-40A9-A304-F7FF11064114}" srcOrd="0" destOrd="0" presId="urn:microsoft.com/office/officeart/2005/8/layout/cycle4"/>
    <dgm:cxn modelId="{84FE031D-EC0A-4D87-BB8F-C24D5C5B38E1}" type="presOf" srcId="{7ADED2E2-F9FB-4158-BA1D-29655603A30A}" destId="{95E5A39B-0F31-440A-8888-0A107F267F00}" srcOrd="0" destOrd="0" presId="urn:microsoft.com/office/officeart/2005/8/layout/cycle4"/>
    <dgm:cxn modelId="{8543A403-6473-4CC5-A52F-86741D04CFA5}" type="presOf" srcId="{1942934B-1264-480C-98D8-F0E42EF94A24}" destId="{D8493B9D-FDD6-4903-9CBC-11649F1C982F}" srcOrd="1" destOrd="0" presId="urn:microsoft.com/office/officeart/2005/8/layout/cycle4"/>
    <dgm:cxn modelId="{8BBA771B-9544-4AED-ACC9-ADE305A1D860}" srcId="{284A8C20-AD1F-4FD2-97D2-80D0A373578A}" destId="{B0CFC181-84FB-4434-8125-65999F66341B}" srcOrd="0" destOrd="0" parTransId="{F3BB1891-DFA1-4F53-B7A4-F64CF0717C2F}" sibTransId="{F7217F66-4C12-40F8-8B31-FA13584F0B80}"/>
    <dgm:cxn modelId="{E99E71B0-9CD9-4145-A092-A92B475DBAFF}" type="presOf" srcId="{ED99D189-8994-4E1A-99EE-FE7F857326F3}" destId="{5516F924-3762-4BFD-A099-AE224F4F74AA}" srcOrd="0" destOrd="0" presId="urn:microsoft.com/office/officeart/2005/8/layout/cycle4"/>
    <dgm:cxn modelId="{ABFE45C5-1B9F-4F2E-9267-AC73B55F596E}" type="presOf" srcId="{7409F597-F611-4EC1-974B-534ABBD52553}" destId="{61B7B9F3-3978-4571-87C4-610BA1AE6536}" srcOrd="0" destOrd="0" presId="urn:microsoft.com/office/officeart/2005/8/layout/cycle4"/>
    <dgm:cxn modelId="{2F392A70-D97B-46B4-92CF-E60400029E4E}" type="presParOf" srcId="{05D4ACD0-2817-4468-A8E8-AB415DD05F6C}" destId="{F26A4205-7A59-468F-AAB4-126D55BAE7C9}" srcOrd="0" destOrd="0" presId="urn:microsoft.com/office/officeart/2005/8/layout/cycle4"/>
    <dgm:cxn modelId="{4A6BA512-C53C-4B1C-80F6-B8AC02CCF072}" type="presParOf" srcId="{F26A4205-7A59-468F-AAB4-126D55BAE7C9}" destId="{776158DF-2E88-44B8-9C67-C17A3D8C6D30}" srcOrd="0" destOrd="0" presId="urn:microsoft.com/office/officeart/2005/8/layout/cycle4"/>
    <dgm:cxn modelId="{D0EE27B6-11AD-410C-BDA4-172BB3DE8A6F}" type="presParOf" srcId="{776158DF-2E88-44B8-9C67-C17A3D8C6D30}" destId="{D236C493-2A23-4010-ADB2-24EC95674B62}" srcOrd="0" destOrd="0" presId="urn:microsoft.com/office/officeart/2005/8/layout/cycle4"/>
    <dgm:cxn modelId="{8F6172AD-A1CD-4BF6-A977-D279785BDA9B}" type="presParOf" srcId="{776158DF-2E88-44B8-9C67-C17A3D8C6D30}" destId="{6AED5C49-B9E0-4822-B9AA-27D786E79734}" srcOrd="1" destOrd="0" presId="urn:microsoft.com/office/officeart/2005/8/layout/cycle4"/>
    <dgm:cxn modelId="{2EC43AFB-5D96-4845-989E-98B2440769D8}" type="presParOf" srcId="{F26A4205-7A59-468F-AAB4-126D55BAE7C9}" destId="{B1B16893-DEA5-47A6-8C1A-D552FF5E356D}" srcOrd="1" destOrd="0" presId="urn:microsoft.com/office/officeart/2005/8/layout/cycle4"/>
    <dgm:cxn modelId="{FEDB3136-BDEE-4E30-86F8-D8BEDF696204}" type="presParOf" srcId="{B1B16893-DEA5-47A6-8C1A-D552FF5E356D}" destId="{FB997786-E6C6-4112-AF45-FD9B54138F5E}" srcOrd="0" destOrd="0" presId="urn:microsoft.com/office/officeart/2005/8/layout/cycle4"/>
    <dgm:cxn modelId="{5A63D55A-BA75-45D1-9B32-F6D565F90C23}" type="presParOf" srcId="{B1B16893-DEA5-47A6-8C1A-D552FF5E356D}" destId="{CF654905-90C0-4FF8-BE2E-6E96703A9B90}" srcOrd="1" destOrd="0" presId="urn:microsoft.com/office/officeart/2005/8/layout/cycle4"/>
    <dgm:cxn modelId="{A98592CE-F456-4D9B-9E7B-078E9EB8E8DD}" type="presParOf" srcId="{F26A4205-7A59-468F-AAB4-126D55BAE7C9}" destId="{E1B6C39C-0D05-4851-A3E6-D0B2598E5AE7}" srcOrd="2" destOrd="0" presId="urn:microsoft.com/office/officeart/2005/8/layout/cycle4"/>
    <dgm:cxn modelId="{82345876-0611-440E-A2B4-E4D6ACD24F9C}" type="presParOf" srcId="{E1B6C39C-0D05-4851-A3E6-D0B2598E5AE7}" destId="{95E5A39B-0F31-440A-8888-0A107F267F00}" srcOrd="0" destOrd="0" presId="urn:microsoft.com/office/officeart/2005/8/layout/cycle4"/>
    <dgm:cxn modelId="{5BF91420-E4FB-4292-A06C-A6F342864807}" type="presParOf" srcId="{E1B6C39C-0D05-4851-A3E6-D0B2598E5AE7}" destId="{DEBCB9B6-C5F2-4CC3-9ACF-8CF6F50A4092}" srcOrd="1" destOrd="0" presId="urn:microsoft.com/office/officeart/2005/8/layout/cycle4"/>
    <dgm:cxn modelId="{8C7BB4D8-5E17-40B6-9275-16999F02CA52}" type="presParOf" srcId="{F26A4205-7A59-468F-AAB4-126D55BAE7C9}" destId="{50AFE865-E9E2-4127-9FE3-84CCD62243E0}" srcOrd="3" destOrd="0" presId="urn:microsoft.com/office/officeart/2005/8/layout/cycle4"/>
    <dgm:cxn modelId="{6CBEF7D5-AFBF-4C98-82E9-D916002A0D0E}" type="presParOf" srcId="{50AFE865-E9E2-4127-9FE3-84CCD62243E0}" destId="{9AD7699A-01EC-4094-A8FD-E0DF8815AAA9}" srcOrd="0" destOrd="0" presId="urn:microsoft.com/office/officeart/2005/8/layout/cycle4"/>
    <dgm:cxn modelId="{2C3DF519-B3BC-450A-A6F4-05025B1CDF24}" type="presParOf" srcId="{50AFE865-E9E2-4127-9FE3-84CCD62243E0}" destId="{D8493B9D-FDD6-4903-9CBC-11649F1C982F}" srcOrd="1" destOrd="0" presId="urn:microsoft.com/office/officeart/2005/8/layout/cycle4"/>
    <dgm:cxn modelId="{3A2FF861-190D-49D2-8BA3-B18113CBA9A3}" type="presParOf" srcId="{F26A4205-7A59-468F-AAB4-126D55BAE7C9}" destId="{91F705E7-E397-4939-AC54-072811F175A6}" srcOrd="4" destOrd="0" presId="urn:microsoft.com/office/officeart/2005/8/layout/cycle4"/>
    <dgm:cxn modelId="{FA286313-140C-4EBD-B5E3-69C68FFD3C1C}" type="presParOf" srcId="{05D4ACD0-2817-4468-A8E8-AB415DD05F6C}" destId="{06DD0B28-D368-4373-805B-62EA52DF0A61}" srcOrd="1" destOrd="0" presId="urn:microsoft.com/office/officeart/2005/8/layout/cycle4"/>
    <dgm:cxn modelId="{D900E5DD-2A43-437A-8429-6394C7C2046F}" type="presParOf" srcId="{06DD0B28-D368-4373-805B-62EA52DF0A61}" destId="{61B7B9F3-3978-4571-87C4-610BA1AE6536}" srcOrd="0" destOrd="0" presId="urn:microsoft.com/office/officeart/2005/8/layout/cycle4"/>
    <dgm:cxn modelId="{9A6800A2-9D69-4A7A-A7FE-83C7DCBC9014}" type="presParOf" srcId="{06DD0B28-D368-4373-805B-62EA52DF0A61}" destId="{279BD540-F8B8-4CA2-A7FA-2BF1B24E37BC}" srcOrd="1" destOrd="0" presId="urn:microsoft.com/office/officeart/2005/8/layout/cycle4"/>
    <dgm:cxn modelId="{27D496F2-96BE-492B-8EC4-CED4C138AAE8}" type="presParOf" srcId="{06DD0B28-D368-4373-805B-62EA52DF0A61}" destId="{AB410BCB-FD67-40A9-A304-F7FF11064114}" srcOrd="2" destOrd="0" presId="urn:microsoft.com/office/officeart/2005/8/layout/cycle4"/>
    <dgm:cxn modelId="{CD190948-4401-4470-95C6-341AE647EAF4}" type="presParOf" srcId="{06DD0B28-D368-4373-805B-62EA52DF0A61}" destId="{5516F924-3762-4BFD-A099-AE224F4F74AA}" srcOrd="3" destOrd="0" presId="urn:microsoft.com/office/officeart/2005/8/layout/cycle4"/>
    <dgm:cxn modelId="{1D3E723F-CD93-46EA-BD6B-F224BFA225EA}" type="presParOf" srcId="{06DD0B28-D368-4373-805B-62EA52DF0A61}" destId="{7F887DD8-76BC-440D-B6F2-E2A30E2F39F3}" srcOrd="4" destOrd="0" presId="urn:microsoft.com/office/officeart/2005/8/layout/cycle4"/>
    <dgm:cxn modelId="{BA06479C-9B71-41D2-8AA4-F9A12773BD8B}" type="presParOf" srcId="{05D4ACD0-2817-4468-A8E8-AB415DD05F6C}" destId="{530B57FD-7BE3-4729-B60D-D133A6A4DF27}" srcOrd="2" destOrd="0" presId="urn:microsoft.com/office/officeart/2005/8/layout/cycle4"/>
    <dgm:cxn modelId="{0BC06A61-0E5F-4B66-9B08-0E81B9B17CD7}" type="presParOf" srcId="{05D4ACD0-2817-4468-A8E8-AB415DD05F6C}" destId="{12235B0B-3747-4D40-B80A-F522EC96E52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1ADFDD0-B273-41D3-BAEA-2A8E31DD686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E9BDAB8-F956-4EB2-8C6C-EC0689C3A36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39519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FDD0-B273-41D3-BAEA-2A8E31DD686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DAB8-F956-4EB2-8C6C-EC0689C3A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9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FDD0-B273-41D3-BAEA-2A8E31DD686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DAB8-F956-4EB2-8C6C-EC0689C3A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0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FDD0-B273-41D3-BAEA-2A8E31DD686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DAB8-F956-4EB2-8C6C-EC0689C3A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0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ADFDD0-B273-41D3-BAEA-2A8E31DD686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9BDAB8-F956-4EB2-8C6C-EC0689C3A3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15051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FDD0-B273-41D3-BAEA-2A8E31DD686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DAB8-F956-4EB2-8C6C-EC0689C3A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6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FDD0-B273-41D3-BAEA-2A8E31DD686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DAB8-F956-4EB2-8C6C-EC0689C3A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6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FDD0-B273-41D3-BAEA-2A8E31DD686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DAB8-F956-4EB2-8C6C-EC0689C3A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7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FDD0-B273-41D3-BAEA-2A8E31DD686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DAB8-F956-4EB2-8C6C-EC0689C3A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1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ADFDD0-B273-41D3-BAEA-2A8E31DD686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9BDAB8-F956-4EB2-8C6C-EC0689C3A3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618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ADFDD0-B273-41D3-BAEA-2A8E31DD686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9BDAB8-F956-4EB2-8C6C-EC0689C3A3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258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1ADFDD0-B273-41D3-BAEA-2A8E31DD686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E9BDAB8-F956-4EB2-8C6C-EC0689C3A3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105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26793"/>
            <a:ext cx="12192000" cy="2098226"/>
          </a:xfrm>
        </p:spPr>
        <p:txBody>
          <a:bodyPr/>
          <a:lstStyle/>
          <a:p>
            <a: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ОРГАНИЗАЦИЈА НАСТАВЕ </a:t>
            </a:r>
            <a:b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НАСТАВНОЈ БАЗИ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1489" y="4625019"/>
            <a:ext cx="3329143" cy="875028"/>
          </a:xfrm>
        </p:spPr>
        <p:txBody>
          <a:bodyPr>
            <a:normAutofit lnSpcReduction="10000"/>
          </a:bodyPr>
          <a:lstStyle/>
          <a:p>
            <a: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КАТАЛОШКИ БРОЈ</a:t>
            </a:r>
          </a:p>
          <a:p>
            <a: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921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81686" y="5500047"/>
            <a:ext cx="6850966" cy="8750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НАСТАВНИКЕ СТРУЧНИХ ПРЕДМЕТА И СТРУЧНЕ САРАДНИКЕ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45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iped Right Arrow 6"/>
          <p:cNvSpPr/>
          <p:nvPr/>
        </p:nvSpPr>
        <p:spPr>
          <a:xfrm rot="18880467">
            <a:off x="11217150" y="4808"/>
            <a:ext cx="1125416" cy="829993"/>
          </a:xfrm>
          <a:prstGeom prst="striped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>
                <a:latin typeface="Arial Black" panose="020B0A04020102020204" pitchFamily="34" charset="0"/>
              </a:rPr>
              <a:t>921</a:t>
            </a:r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9655" y="1693689"/>
            <a:ext cx="11432345" cy="751534"/>
          </a:xfrm>
        </p:spPr>
        <p:txBody>
          <a:bodyPr>
            <a:noAutofit/>
          </a:bodyPr>
          <a:lstStyle/>
          <a:p>
            <a:pPr algn="ctr"/>
            <a:r>
              <a:rPr lang="sr-Cyrl-RS" sz="7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ХВАЛА </a:t>
            </a:r>
            <a:r>
              <a:rPr lang="sr-Cyrl-RS" sz="7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7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7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7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ПАЖЊИ И </a:t>
            </a:r>
            <a:r>
              <a:rPr lang="sr-Cyrl-R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ПОВЕРЕЊУ</a:t>
            </a:r>
            <a:r>
              <a:rPr lang="sr-Cyrl-R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endParaRPr lang="en-US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86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713109" y="764463"/>
            <a:ext cx="9376012" cy="52898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3330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Општи</a:t>
            </a:r>
            <a:r>
              <a:rPr kumimoji="0" lang="en-US" altLang="en-US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циљеви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Унапређивање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наставе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стручних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наставној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применом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савремених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дидактичких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решења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стицање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стручних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компетенција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сарадње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социјалним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партнерима</a:t>
            </a:r>
            <a:endParaRPr kumimoji="0" lang="sr-Cyrl-RS" altLang="en-US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Специфични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циљеви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Унапређивање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компетенција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методику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наставе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kumimoji="0" lang="sr-Cyrl-RS" altLang="en-US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Оснаживање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избор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односу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исходе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учења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kumimoji="0" lang="sr-Cyrl-RS" altLang="en-US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Развијање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вештина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комуникације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социјалним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партнерима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корисницима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услуга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наставној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sr-Cyrl-RS" altLang="en-US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Боље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тумачење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законске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регулативе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рад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наставној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kumimoji="0" lang="sr-Cyrl-RS" altLang="en-US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Осавремењивање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знања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потребног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стварање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климе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учење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стицање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стручних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компетенција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RS" altLang="en-US" sz="1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Striped Right Arrow 1"/>
          <p:cNvSpPr/>
          <p:nvPr/>
        </p:nvSpPr>
        <p:spPr>
          <a:xfrm rot="18880467">
            <a:off x="11217150" y="4808"/>
            <a:ext cx="1125416" cy="829993"/>
          </a:xfrm>
          <a:prstGeom prst="striped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>
                <a:latin typeface="Arial Black" panose="020B0A04020102020204" pitchFamily="34" charset="0"/>
              </a:rPr>
              <a:t>921</a:t>
            </a:r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09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74510"/>
          </a:xfrm>
        </p:spPr>
        <p:txBody>
          <a:bodyPr/>
          <a:lstStyle/>
          <a:p>
            <a: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ОЧЕКИВАНИ ИСХОДИ ОБУКЕ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51379"/>
            <a:ext cx="10375594" cy="5206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 ЋЕ ...</a:t>
            </a:r>
          </a:p>
          <a:p>
            <a:r>
              <a:rPr lang="sr-Cyrl-R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успешније </a:t>
            </a:r>
            <a:r>
              <a:rPr lang="sr-Cyrl-R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примењивати нове наставне програме у школској пракси</a:t>
            </a: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иницирати </a:t>
            </a:r>
            <a:r>
              <a:rPr lang="sr-Cyrl-R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остваривање наставног плана у реалним условима</a:t>
            </a: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иницирати </a:t>
            </a:r>
            <a:r>
              <a:rPr lang="sr-Cyrl-R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успешнију сарадњу ученика са корисницима услуга и запосленима  у наставној бази</a:t>
            </a: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успешније </a:t>
            </a:r>
            <a:r>
              <a:rPr lang="sr-Cyrl-R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прилагоди остваривање </a:t>
            </a:r>
            <a:r>
              <a:rPr lang="sr-Cyrl-R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наставног </a:t>
            </a:r>
            <a:r>
              <a:rPr lang="sr-Cyrl-R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потребама ученика и условима у наставној бази, поштујући законску регулативу и предвиђене исходе учења</a:t>
            </a: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функционалније </a:t>
            </a:r>
            <a:r>
              <a:rPr lang="sr-Cyrl-R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примени методе и технике рада у испуњавању исхода учења и провере знања у наставној бази, у складу са савременим концептом образовања</a:t>
            </a: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успешније </a:t>
            </a:r>
            <a:r>
              <a:rPr lang="sr-Cyrl-R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подржавати ученике у развијању стратегија учења и повећању мотивације за учење</a:t>
            </a: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triped Right Arrow 3"/>
          <p:cNvSpPr/>
          <p:nvPr/>
        </p:nvSpPr>
        <p:spPr>
          <a:xfrm rot="18880467">
            <a:off x="11217150" y="4808"/>
            <a:ext cx="1125416" cy="829993"/>
          </a:xfrm>
          <a:prstGeom prst="striped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>
                <a:latin typeface="Arial Black" panose="020B0A04020102020204" pitchFamily="34" charset="0"/>
              </a:rPr>
              <a:t>921</a:t>
            </a:r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43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542347"/>
              </p:ext>
            </p:extLst>
          </p:nvPr>
        </p:nvGraphicFramePr>
        <p:xfrm>
          <a:off x="1362572" y="4694041"/>
          <a:ext cx="9601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0105"/>
                <a:gridCol w="4445391"/>
                <a:gridCol w="1805704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АУТОРИ И РЕАЛИЗАТОРИ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БИСЕРКА</a:t>
                      </a:r>
                      <a:r>
                        <a:rPr lang="sr-Cyrl-RS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СВЕТОЗАРЕВИЋ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дипл. педагог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ЈАСМИНА ПОПОВИЋ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дипл. дефектолог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РОБЕРТ НАЂ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санитарно-еколошки</a:t>
                      </a:r>
                      <a:r>
                        <a:rPr lang="sr-Cyrl-RS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инжењер, спец.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7324650"/>
              </p:ext>
            </p:extLst>
          </p:nvPr>
        </p:nvGraphicFramePr>
        <p:xfrm>
          <a:off x="1362572" y="935622"/>
          <a:ext cx="9601200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0105"/>
                <a:gridCol w="625109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ПОДАЦИ</a:t>
                      </a:r>
                      <a:r>
                        <a:rPr lang="sr-Cyrl-RS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 СЕМИНАРУ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КАТАЛОШКИ БРОЈ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921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КОМПЕТЕНЦИЈА 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Компетенције за наставну област, предмет и методику наставе – К1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ПРИОРИТЕТНА ОБЛАСТ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избор, израда, прилагођавање и употреба уџбеника, другог дидактичко - методичког материјала и других извора знања за одређени наставни предмет, односно васпитно-образовну област – П3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БРОЈ САТИ-БОДОВА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Striped Right Arrow 8"/>
          <p:cNvSpPr/>
          <p:nvPr/>
        </p:nvSpPr>
        <p:spPr>
          <a:xfrm rot="18880467">
            <a:off x="11217150" y="4808"/>
            <a:ext cx="1125416" cy="829993"/>
          </a:xfrm>
          <a:prstGeom prst="striped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>
                <a:latin typeface="Arial Black" panose="020B0A04020102020204" pitchFamily="34" charset="0"/>
              </a:rPr>
              <a:t>921</a:t>
            </a:r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90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ЗАКОНСКИ ОКВИР РАДА </a:t>
            </a:r>
            <a:b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НАСТАВНОЈ БАЗИ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383125" y="2921970"/>
            <a:ext cx="3272714" cy="3124200"/>
            <a:chOff x="9" y="0"/>
            <a:chExt cx="3272714" cy="3124200"/>
          </a:xfrm>
        </p:grpSpPr>
        <p:sp>
          <p:nvSpPr>
            <p:cNvPr id="14" name="Rounded Rectangle 13"/>
            <p:cNvSpPr/>
            <p:nvPr/>
          </p:nvSpPr>
          <p:spPr>
            <a:xfrm>
              <a:off x="9" y="0"/>
              <a:ext cx="3272714" cy="3124200"/>
            </a:xfrm>
            <a:prstGeom prst="roundRect">
              <a:avLst>
                <a:gd name="adj" fmla="val 10000"/>
              </a:avLst>
            </a:prstGeom>
            <a:solidFill>
              <a:srgbClr val="30ACEC">
                <a:hueOff val="0"/>
                <a:satOff val="0"/>
                <a:lumOff val="0"/>
                <a:alphaOff val="0"/>
              </a:srgbClr>
            </a:solidFill>
            <a:ln w="15875" cap="rnd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15" name="Rounded Rectangle 4"/>
            <p:cNvSpPr/>
            <p:nvPr/>
          </p:nvSpPr>
          <p:spPr>
            <a:xfrm>
              <a:off x="9" y="1249680"/>
              <a:ext cx="3272714" cy="124968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63576" tIns="163576" rIns="163576" bIns="163576" numCol="1" spcCol="1270" anchor="ctr" anchorCtr="0">
              <a:noAutofit/>
            </a:bodyPr>
            <a:lstStyle/>
            <a:p>
              <a:pPr marL="0" marR="0" lvl="0" indent="0" algn="ctr" defTabSz="10223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r-Cyrl-RS" sz="23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Наставник теоријске наставе</a:t>
              </a:r>
              <a:endPara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756114" y="2921970"/>
            <a:ext cx="3272714" cy="3124200"/>
            <a:chOff x="3372998" y="0"/>
            <a:chExt cx="3272714" cy="3124200"/>
          </a:xfrm>
        </p:grpSpPr>
        <p:sp>
          <p:nvSpPr>
            <p:cNvPr id="12" name="Rounded Rectangle 11"/>
            <p:cNvSpPr/>
            <p:nvPr/>
          </p:nvSpPr>
          <p:spPr>
            <a:xfrm>
              <a:off x="3372998" y="0"/>
              <a:ext cx="3272714" cy="3124200"/>
            </a:xfrm>
            <a:prstGeom prst="roundRect">
              <a:avLst>
                <a:gd name="adj" fmla="val 10000"/>
              </a:avLst>
            </a:prstGeom>
            <a:solidFill>
              <a:srgbClr val="30ACEC">
                <a:hueOff val="0"/>
                <a:satOff val="0"/>
                <a:lumOff val="0"/>
                <a:alphaOff val="0"/>
              </a:srgbClr>
            </a:solidFill>
            <a:ln w="15875" cap="rnd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13" name="Rounded Rectangle 6"/>
            <p:cNvSpPr/>
            <p:nvPr/>
          </p:nvSpPr>
          <p:spPr>
            <a:xfrm>
              <a:off x="3372998" y="1249680"/>
              <a:ext cx="3272714" cy="124968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63576" tIns="163576" rIns="163576" bIns="163576" numCol="1" spcCol="1270" anchor="ctr" anchorCtr="0">
              <a:noAutofit/>
            </a:bodyPr>
            <a:lstStyle/>
            <a:p>
              <a:pPr marL="0" marR="0" lvl="0" indent="0" algn="ctr" defTabSz="10223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r-Cyrl-RS" sz="23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Наставник вежби, наставе у блоку, практичне наставе</a:t>
              </a:r>
              <a:endPara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127010" y="2921970"/>
            <a:ext cx="3272714" cy="3124200"/>
            <a:chOff x="6743894" y="0"/>
            <a:chExt cx="3272714" cy="3124200"/>
          </a:xfrm>
        </p:grpSpPr>
        <p:sp>
          <p:nvSpPr>
            <p:cNvPr id="10" name="Rounded Rectangle 9"/>
            <p:cNvSpPr/>
            <p:nvPr/>
          </p:nvSpPr>
          <p:spPr>
            <a:xfrm>
              <a:off x="6743894" y="0"/>
              <a:ext cx="3272714" cy="3124200"/>
            </a:xfrm>
            <a:prstGeom prst="roundRect">
              <a:avLst>
                <a:gd name="adj" fmla="val 10000"/>
              </a:avLst>
            </a:prstGeom>
            <a:solidFill>
              <a:srgbClr val="30ACEC">
                <a:hueOff val="0"/>
                <a:satOff val="0"/>
                <a:lumOff val="0"/>
                <a:alphaOff val="0"/>
              </a:srgbClr>
            </a:solidFill>
            <a:ln w="15875" cap="rnd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11" name="Rounded Rectangle 8"/>
            <p:cNvSpPr/>
            <p:nvPr/>
          </p:nvSpPr>
          <p:spPr>
            <a:xfrm>
              <a:off x="6743894" y="1249680"/>
              <a:ext cx="3272714" cy="124968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63576" tIns="163576" rIns="163576" bIns="163576" numCol="1" spcCol="1270" anchor="ctr" anchorCtr="0">
              <a:noAutofit/>
            </a:bodyPr>
            <a:lstStyle/>
            <a:p>
              <a:pPr marL="0" marR="0" lvl="0" indent="0" algn="ctr" defTabSz="10223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r-Cyrl-RS" sz="23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Стручни сарадник</a:t>
              </a:r>
              <a:endPara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Left-Right Arrow 16"/>
          <p:cNvSpPr/>
          <p:nvPr/>
        </p:nvSpPr>
        <p:spPr>
          <a:xfrm>
            <a:off x="1782815" y="5421420"/>
            <a:ext cx="9217215" cy="468630"/>
          </a:xfrm>
          <a:prstGeom prst="leftRightArrow">
            <a:avLst/>
          </a:prstGeom>
          <a:solidFill>
            <a:srgbClr val="30ACEC">
              <a:tint val="60000"/>
              <a:hueOff val="0"/>
              <a:satOff val="0"/>
              <a:lumOff val="0"/>
              <a:alphaOff val="0"/>
            </a:srgbClr>
          </a:solidFill>
          <a:ln w="15875" cap="rnd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763" y="5391940"/>
            <a:ext cx="8041321" cy="640135"/>
          </a:xfrm>
          <a:prstGeom prst="rect">
            <a:avLst/>
          </a:prstGeom>
        </p:spPr>
      </p:pic>
      <p:sp>
        <p:nvSpPr>
          <p:cNvPr id="21" name="Title 1"/>
          <p:cNvSpPr txBox="1">
            <a:spLocks/>
          </p:cNvSpPr>
          <p:nvPr/>
        </p:nvSpPr>
        <p:spPr>
          <a:xfrm rot="20786248">
            <a:off x="1134317" y="2778004"/>
            <a:ext cx="10279085" cy="11254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RS" sz="9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ЗОСОВ</a:t>
            </a:r>
            <a:endParaRPr lang="en-US" sz="9600" b="1" dirty="0">
              <a:solidFill>
                <a:schemeClr val="accent5">
                  <a:lumMod val="50000"/>
                </a:schemeClr>
              </a:solidFill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  <p:sp>
        <p:nvSpPr>
          <p:cNvPr id="26" name="Striped Right Arrow 25"/>
          <p:cNvSpPr/>
          <p:nvPr/>
        </p:nvSpPr>
        <p:spPr>
          <a:xfrm rot="18880467">
            <a:off x="11240603" y="-12005"/>
            <a:ext cx="1125416" cy="829993"/>
          </a:xfrm>
          <a:prstGeom prst="striped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>
                <a:latin typeface="Arial Black" panose="020B0A04020102020204" pitchFamily="34" charset="0"/>
              </a:rPr>
              <a:t>921</a:t>
            </a:r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61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276367"/>
            <a:ext cx="10018713" cy="1102057"/>
          </a:xfrm>
        </p:spPr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СТРУЧНА ШКОЛА</a:t>
            </a:r>
            <a:endParaRPr lang="en-US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238599"/>
              </p:ext>
            </p:extLst>
          </p:nvPr>
        </p:nvGraphicFramePr>
        <p:xfrm>
          <a:off x="2666000" y="1743510"/>
          <a:ext cx="9870624" cy="4369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Down Arrow Callout 7"/>
          <p:cNvSpPr/>
          <p:nvPr/>
        </p:nvSpPr>
        <p:spPr>
          <a:xfrm rot="18400136">
            <a:off x="4850414" y="1291078"/>
            <a:ext cx="1760561" cy="1733266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002060"/>
                </a:solidFill>
              </a:rPr>
              <a:t>ТЕОРИЈСКА НАСТАВА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 rot="2525265">
            <a:off x="417856" y="4116724"/>
            <a:ext cx="5789121" cy="14859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СПЕЦИФИЧНОСТ НАСТАВЕ </a:t>
            </a:r>
            <a:b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НАСТАВНОЈ БАЗИ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19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499" y="500700"/>
            <a:ext cx="9242474" cy="788158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rgbClr val="002060"/>
                </a:solidFill>
              </a:rPr>
              <a:t>ШКОЛА             НАСТАВНА БАЗА  </a:t>
            </a:r>
            <a:r>
              <a:rPr lang="sr-Cyrl-RS" sz="5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?</a:t>
            </a:r>
            <a:r>
              <a:rPr lang="sr-Cyrl-RS" dirty="0" smtClean="0"/>
              <a:t>        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822726"/>
              </p:ext>
            </p:extLst>
          </p:nvPr>
        </p:nvGraphicFramePr>
        <p:xfrm>
          <a:off x="1243263" y="1471396"/>
          <a:ext cx="10119082" cy="5024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ot Equal 3"/>
          <p:cNvSpPr/>
          <p:nvPr/>
        </p:nvSpPr>
        <p:spPr>
          <a:xfrm>
            <a:off x="3511041" y="688648"/>
            <a:ext cx="968991" cy="423081"/>
          </a:xfrm>
          <a:prstGeom prst="mathNotEqua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iped Right Arrow 11"/>
          <p:cNvSpPr/>
          <p:nvPr/>
        </p:nvSpPr>
        <p:spPr>
          <a:xfrm rot="18880467">
            <a:off x="11217150" y="4808"/>
            <a:ext cx="1125416" cy="829993"/>
          </a:xfrm>
          <a:prstGeom prst="striped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>
                <a:latin typeface="Arial Black" panose="020B0A04020102020204" pitchFamily="34" charset="0"/>
              </a:rPr>
              <a:t>921</a:t>
            </a:r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86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Ð ÐµÐ·ÑÐ»ÑÐ°Ñ ÑÐ»Ð¸ÐºÐ° Ð·Ð° ucenik nastavnik u savremenoj nastav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963" y="608691"/>
            <a:ext cx="6537128" cy="566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 rot="20297808">
            <a:off x="803351" y="1715445"/>
            <a:ext cx="7130215" cy="174529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УЛОГА НАСТАВНИКА И УЧЕНИКА</a:t>
            </a:r>
            <a:b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НАСТАВНОЈ БАЗИ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triped Right Arrow 8"/>
          <p:cNvSpPr/>
          <p:nvPr/>
        </p:nvSpPr>
        <p:spPr>
          <a:xfrm rot="18880467">
            <a:off x="11217150" y="4808"/>
            <a:ext cx="1125416" cy="829993"/>
          </a:xfrm>
          <a:prstGeom prst="striped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>
                <a:latin typeface="Arial Black" panose="020B0A04020102020204" pitchFamily="34" charset="0"/>
              </a:rPr>
              <a:t>921</a:t>
            </a:r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71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33974" y="402017"/>
            <a:ext cx="10853226" cy="75153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ПЕДАГОШКА РАДИОНИЦА </a:t>
            </a:r>
            <a:b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 ОБЛИК НАСТАНОГ РАДА </a:t>
            </a:r>
            <a:b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НАСТАВНОЈ БАЗИ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777218"/>
              </p:ext>
            </p:extLst>
          </p:nvPr>
        </p:nvGraphicFramePr>
        <p:xfrm>
          <a:off x="1252026" y="2110498"/>
          <a:ext cx="10381957" cy="4354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4320"/>
                <a:gridCol w="2776195"/>
                <a:gridCol w="448124"/>
                <a:gridCol w="353885"/>
                <a:gridCol w="1101113"/>
                <a:gridCol w="247832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6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rgbClr val="002060"/>
                          </a:solidFill>
                          <a:effectLst/>
                        </a:rPr>
                        <a:t>Разред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965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rgbClr val="002060"/>
                          </a:solidFill>
                          <a:effectLst/>
                        </a:rPr>
                        <a:t>Назив вежбе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5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>
                          <a:solidFill>
                            <a:srgbClr val="002060"/>
                          </a:solidFill>
                          <a:effectLst/>
                        </a:rPr>
                        <a:t>Циљеви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5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>
                          <a:solidFill>
                            <a:srgbClr val="002060"/>
                          </a:solidFill>
                          <a:effectLst/>
                        </a:rPr>
                        <a:t>Задаци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rgbClr val="002060"/>
                          </a:solidFill>
                          <a:effectLst/>
                        </a:rPr>
                        <a:t>Образовни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5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rgbClr val="002060"/>
                          </a:solidFill>
                          <a:effectLst/>
                        </a:rPr>
                        <a:t>Васпитни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5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rgbClr val="002060"/>
                          </a:solidFill>
                          <a:effectLst/>
                        </a:rPr>
                        <a:t>Функционални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5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>
                          <a:solidFill>
                            <a:srgbClr val="002060"/>
                          </a:solidFill>
                          <a:effectLst/>
                        </a:rPr>
                        <a:t>Облик наставе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5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>
                          <a:solidFill>
                            <a:srgbClr val="002060"/>
                          </a:solidFill>
                          <a:effectLst/>
                        </a:rPr>
                        <a:t>Наставне методе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5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rgbClr val="002060"/>
                          </a:solidFill>
                          <a:effectLst/>
                        </a:rPr>
                        <a:t>Наставна </a:t>
                      </a:r>
                      <a:r>
                        <a:rPr lang="sr-Cyrl-RS" sz="1600" dirty="0" smtClean="0">
                          <a:solidFill>
                            <a:srgbClr val="002060"/>
                          </a:solidFill>
                          <a:effectLst/>
                        </a:rPr>
                        <a:t>средства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76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ИСХОДИ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5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rgbClr val="002060"/>
                          </a:solidFill>
                          <a:effectLst/>
                        </a:rPr>
                        <a:t>Место реализације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489"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 smtClean="0">
                          <a:solidFill>
                            <a:srgbClr val="002060"/>
                          </a:solidFill>
                          <a:effectLst/>
                        </a:rPr>
                        <a:t>Уводни </a:t>
                      </a:r>
                      <a:r>
                        <a:rPr lang="sr-Cyrl-RS" sz="1600" dirty="0">
                          <a:solidFill>
                            <a:srgbClr val="002060"/>
                          </a:solidFill>
                          <a:effectLst/>
                        </a:rPr>
                        <a:t>део </a:t>
                      </a:r>
                      <a:r>
                        <a:rPr lang="sr-Cyrl-RS" sz="1600" dirty="0" smtClean="0">
                          <a:solidFill>
                            <a:srgbClr val="002060"/>
                          </a:solidFill>
                          <a:effectLst/>
                        </a:rPr>
                        <a:t>часа</a:t>
                      </a:r>
                      <a:r>
                        <a:rPr lang="sr-Cyrl-RS" sz="1600" dirty="0">
                          <a:solidFill>
                            <a:srgbClr val="002060"/>
                          </a:solidFill>
                          <a:effectLst/>
                        </a:rPr>
                        <a:t>  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3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3896"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rgbClr val="002060"/>
                          </a:solidFill>
                          <a:effectLst/>
                        </a:rPr>
                        <a:t>Главни део </a:t>
                      </a:r>
                      <a:r>
                        <a:rPr lang="sr-Cyrl-RS" sz="1600" dirty="0" smtClean="0">
                          <a:solidFill>
                            <a:srgbClr val="002060"/>
                          </a:solidFill>
                          <a:effectLst/>
                        </a:rPr>
                        <a:t>часа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3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764"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rgbClr val="002060"/>
                          </a:solidFill>
                          <a:effectLst/>
                        </a:rPr>
                        <a:t>Завршни део </a:t>
                      </a:r>
                      <a:r>
                        <a:rPr lang="sr-Cyrl-RS" sz="1600" dirty="0" smtClean="0">
                          <a:solidFill>
                            <a:srgbClr val="002060"/>
                          </a:solidFill>
                          <a:effectLst/>
                        </a:rPr>
                        <a:t>часа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3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3454">
                <a:tc grid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 smtClean="0">
                          <a:solidFill>
                            <a:srgbClr val="002060"/>
                          </a:solidFill>
                          <a:effectLst/>
                        </a:rPr>
                        <a:t>Евалуација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19154" marR="1915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Striped Right Arrow 10"/>
          <p:cNvSpPr/>
          <p:nvPr/>
        </p:nvSpPr>
        <p:spPr>
          <a:xfrm rot="18880467">
            <a:off x="11217150" y="4808"/>
            <a:ext cx="1125416" cy="829993"/>
          </a:xfrm>
          <a:prstGeom prst="striped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>
                <a:latin typeface="Arial Black" panose="020B0A04020102020204" pitchFamily="34" charset="0"/>
              </a:rPr>
              <a:t>921</a:t>
            </a:r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63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</TotalTime>
  <Words>347</Words>
  <Application>Microsoft Office PowerPoint</Application>
  <PresentationFormat>Widescreen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Algerian</vt:lpstr>
      <vt:lpstr>Arial</vt:lpstr>
      <vt:lpstr>Arial Black</vt:lpstr>
      <vt:lpstr>Calibri</vt:lpstr>
      <vt:lpstr>Franklin Gothic Book</vt:lpstr>
      <vt:lpstr>Open Sans</vt:lpstr>
      <vt:lpstr>Times New Roman</vt:lpstr>
      <vt:lpstr>Crop</vt:lpstr>
      <vt:lpstr>ОРГАНИЗАЦИЈА НАСТАВЕ  У НАСТАВНОЈ БАЗИ</vt:lpstr>
      <vt:lpstr>PowerPoint Presentation</vt:lpstr>
      <vt:lpstr>ОЧЕКИВАНИ ИСХОДИ ОБУКЕ</vt:lpstr>
      <vt:lpstr>PowerPoint Presentation</vt:lpstr>
      <vt:lpstr>ЗАКОНСКИ ОКВИР РАДА  У НАСТАВНОЈ БАЗИ</vt:lpstr>
      <vt:lpstr>СТРУЧНА ШКОЛА</vt:lpstr>
      <vt:lpstr>ШКОЛА             НАСТАВНА БАЗА  ?         </vt:lpstr>
      <vt:lpstr>PowerPoint Presentation</vt:lpstr>
      <vt:lpstr>ПЕДАГОШКА РАДИОНИЦА  КАО ОБЛИК НАСТАНОГ РАДА  У НАСТАВНОЈ БАЗИ</vt:lpstr>
      <vt:lpstr>ХВАЛА   НА ПАЖЊИ И  ПОВЕРЕЊУ!!!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ОРГАНИЗАЦИЈА НАСТАВЕ  У НАСТАВНОЈ БАЗИ</dc:title>
  <dc:creator>Robert</dc:creator>
  <cp:lastModifiedBy>Robert</cp:lastModifiedBy>
  <cp:revision>22</cp:revision>
  <dcterms:created xsi:type="dcterms:W3CDTF">2018-11-04T19:28:36Z</dcterms:created>
  <dcterms:modified xsi:type="dcterms:W3CDTF">2018-11-06T16:26:12Z</dcterms:modified>
</cp:coreProperties>
</file>